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1" r:id="rId6"/>
    <p:sldId id="267" r:id="rId7"/>
    <p:sldId id="261" r:id="rId8"/>
    <p:sldId id="265" r:id="rId9"/>
    <p:sldId id="264" r:id="rId10"/>
    <p:sldId id="282" r:id="rId11"/>
    <p:sldId id="283" r:id="rId12"/>
    <p:sldId id="276" r:id="rId13"/>
    <p:sldId id="268" r:id="rId14"/>
    <p:sldId id="284" r:id="rId15"/>
    <p:sldId id="278" r:id="rId16"/>
    <p:sldId id="27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ca Fieret" initials="BF" lastIdx="15" clrIdx="0">
    <p:extLst>
      <p:ext uri="{19B8F6BF-5375-455C-9EA6-DF929625EA0E}">
        <p15:presenceInfo xmlns:p15="http://schemas.microsoft.com/office/powerpoint/2012/main" userId="S::Bianca.Fieret@rvko.nl::32ecaee6-a909-49fd-bf69-8aaed1413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2F465-E49A-4F2C-900E-A7E871565B97}" v="15" dt="2021-03-08T15:10:06.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Bovendeert" userId="S::wendy.bovendeert@rvko.nl::0c242974-a3e9-42fe-878e-d2c52b8c16a6" providerId="AD" clId="Web-{8718A97A-6672-0539-735A-4052ADF45DCA}"/>
    <pc:docChg chg="delSld modSld">
      <pc:chgData name="Wendy Bovendeert" userId="S::wendy.bovendeert@rvko.nl::0c242974-a3e9-42fe-878e-d2c52b8c16a6" providerId="AD" clId="Web-{8718A97A-6672-0539-735A-4052ADF45DCA}" dt="2021-01-14T08:17:01.218" v="165"/>
      <pc:docMkLst>
        <pc:docMk/>
      </pc:docMkLst>
      <pc:sldChg chg="del">
        <pc:chgData name="Wendy Bovendeert" userId="S::wendy.bovendeert@rvko.nl::0c242974-a3e9-42fe-878e-d2c52b8c16a6" providerId="AD" clId="Web-{8718A97A-6672-0539-735A-4052ADF45DCA}" dt="2021-01-14T08:12:07.322" v="0"/>
        <pc:sldMkLst>
          <pc:docMk/>
          <pc:sldMk cId="2000101456" sldId="257"/>
        </pc:sldMkLst>
      </pc:sldChg>
      <pc:sldChg chg="delSp modSp">
        <pc:chgData name="Wendy Bovendeert" userId="S::wendy.bovendeert@rvko.nl::0c242974-a3e9-42fe-878e-d2c52b8c16a6" providerId="AD" clId="Web-{8718A97A-6672-0539-735A-4052ADF45DCA}" dt="2021-01-14T08:16:04.201" v="135" actId="14100"/>
        <pc:sldMkLst>
          <pc:docMk/>
          <pc:sldMk cId="2099062298" sldId="258"/>
        </pc:sldMkLst>
        <pc:spChg chg="del">
          <ac:chgData name="Wendy Bovendeert" userId="S::wendy.bovendeert@rvko.nl::0c242974-a3e9-42fe-878e-d2c52b8c16a6" providerId="AD" clId="Web-{8718A97A-6672-0539-735A-4052ADF45DCA}" dt="2021-01-14T08:15:56.138" v="133"/>
          <ac:spMkLst>
            <pc:docMk/>
            <pc:sldMk cId="2099062298" sldId="258"/>
            <ac:spMk id="2" creationId="{00000000-0000-0000-0000-000000000000}"/>
          </ac:spMkLst>
        </pc:spChg>
        <pc:spChg chg="del">
          <ac:chgData name="Wendy Bovendeert" userId="S::wendy.bovendeert@rvko.nl::0c242974-a3e9-42fe-878e-d2c52b8c16a6" providerId="AD" clId="Web-{8718A97A-6672-0539-735A-4052ADF45DCA}" dt="2021-01-14T08:15:53.029" v="132"/>
          <ac:spMkLst>
            <pc:docMk/>
            <pc:sldMk cId="2099062298" sldId="258"/>
            <ac:spMk id="7" creationId="{00000000-0000-0000-0000-000000000000}"/>
          </ac:spMkLst>
        </pc:spChg>
        <pc:picChg chg="mod">
          <ac:chgData name="Wendy Bovendeert" userId="S::wendy.bovendeert@rvko.nl::0c242974-a3e9-42fe-878e-d2c52b8c16a6" providerId="AD" clId="Web-{8718A97A-6672-0539-735A-4052ADF45DCA}" dt="2021-01-14T08:16:04.201" v="135" actId="14100"/>
          <ac:picMkLst>
            <pc:docMk/>
            <pc:sldMk cId="2099062298" sldId="258"/>
            <ac:picMk id="4" creationId="{00000000-0000-0000-0000-000000000000}"/>
          </ac:picMkLst>
        </pc:picChg>
        <pc:picChg chg="del">
          <ac:chgData name="Wendy Bovendeert" userId="S::wendy.bovendeert@rvko.nl::0c242974-a3e9-42fe-878e-d2c52b8c16a6" providerId="AD" clId="Web-{8718A97A-6672-0539-735A-4052ADF45DCA}" dt="2021-01-14T08:15:48.873" v="131"/>
          <ac:picMkLst>
            <pc:docMk/>
            <pc:sldMk cId="2099062298" sldId="258"/>
            <ac:picMk id="6" creationId="{00000000-0000-0000-0000-000000000000}"/>
          </ac:picMkLst>
        </pc:picChg>
      </pc:sldChg>
      <pc:sldChg chg="delSp modSp">
        <pc:chgData name="Wendy Bovendeert" userId="S::wendy.bovendeert@rvko.nl::0c242974-a3e9-42fe-878e-d2c52b8c16a6" providerId="AD" clId="Web-{8718A97A-6672-0539-735A-4052ADF45DCA}" dt="2021-01-14T08:13:20.745" v="74" actId="20577"/>
        <pc:sldMkLst>
          <pc:docMk/>
          <pc:sldMk cId="2831559868" sldId="261"/>
        </pc:sldMkLst>
        <pc:spChg chg="mod">
          <ac:chgData name="Wendy Bovendeert" userId="S::wendy.bovendeert@rvko.nl::0c242974-a3e9-42fe-878e-d2c52b8c16a6" providerId="AD" clId="Web-{8718A97A-6672-0539-735A-4052ADF45DCA}" dt="2021-01-14T08:13:20.745" v="74" actId="20577"/>
          <ac:spMkLst>
            <pc:docMk/>
            <pc:sldMk cId="2831559868" sldId="261"/>
            <ac:spMk id="3" creationId="{00000000-0000-0000-0000-000000000000}"/>
          </ac:spMkLst>
        </pc:spChg>
        <pc:spChg chg="del">
          <ac:chgData name="Wendy Bovendeert" userId="S::wendy.bovendeert@rvko.nl::0c242974-a3e9-42fe-878e-d2c52b8c16a6" providerId="AD" clId="Web-{8718A97A-6672-0539-735A-4052ADF45DCA}" dt="2021-01-14T08:13:00.292" v="30"/>
          <ac:spMkLst>
            <pc:docMk/>
            <pc:sldMk cId="2831559868" sldId="261"/>
            <ac:spMk id="6" creationId="{00000000-0000-0000-0000-000000000000}"/>
          </ac:spMkLst>
        </pc:spChg>
        <pc:picChg chg="del">
          <ac:chgData name="Wendy Bovendeert" userId="S::wendy.bovendeert@rvko.nl::0c242974-a3e9-42fe-878e-d2c52b8c16a6" providerId="AD" clId="Web-{8718A97A-6672-0539-735A-4052ADF45DCA}" dt="2021-01-14T08:12:55.995" v="29"/>
          <ac:picMkLst>
            <pc:docMk/>
            <pc:sldMk cId="2831559868" sldId="261"/>
            <ac:picMk id="5" creationId="{00000000-0000-0000-0000-000000000000}"/>
          </ac:picMkLst>
        </pc:picChg>
      </pc:sldChg>
      <pc:sldChg chg="delSp modSp">
        <pc:chgData name="Wendy Bovendeert" userId="S::wendy.bovendeert@rvko.nl::0c242974-a3e9-42fe-878e-d2c52b8c16a6" providerId="AD" clId="Web-{8718A97A-6672-0539-735A-4052ADF45DCA}" dt="2021-01-14T08:16:56.921" v="164" actId="20577"/>
        <pc:sldMkLst>
          <pc:docMk/>
          <pc:sldMk cId="2542111894" sldId="262"/>
        </pc:sldMkLst>
        <pc:spChg chg="mod">
          <ac:chgData name="Wendy Bovendeert" userId="S::wendy.bovendeert@rvko.nl::0c242974-a3e9-42fe-878e-d2c52b8c16a6" providerId="AD" clId="Web-{8718A97A-6672-0539-735A-4052ADF45DCA}" dt="2021-01-14T08:16:56.921" v="164" actId="20577"/>
          <ac:spMkLst>
            <pc:docMk/>
            <pc:sldMk cId="2542111894" sldId="262"/>
            <ac:spMk id="3" creationId="{00000000-0000-0000-0000-000000000000}"/>
          </ac:spMkLst>
        </pc:spChg>
        <pc:spChg chg="del">
          <ac:chgData name="Wendy Bovendeert" userId="S::wendy.bovendeert@rvko.nl::0c242974-a3e9-42fe-878e-d2c52b8c16a6" providerId="AD" clId="Web-{8718A97A-6672-0539-735A-4052ADF45DCA}" dt="2021-01-14T08:14:30.903" v="87"/>
          <ac:spMkLst>
            <pc:docMk/>
            <pc:sldMk cId="2542111894" sldId="262"/>
            <ac:spMk id="6" creationId="{00000000-0000-0000-0000-000000000000}"/>
          </ac:spMkLst>
        </pc:spChg>
        <pc:picChg chg="del">
          <ac:chgData name="Wendy Bovendeert" userId="S::wendy.bovendeert@rvko.nl::0c242974-a3e9-42fe-878e-d2c52b8c16a6" providerId="AD" clId="Web-{8718A97A-6672-0539-735A-4052ADF45DCA}" dt="2021-01-14T08:14:26.246" v="86"/>
          <ac:picMkLst>
            <pc:docMk/>
            <pc:sldMk cId="2542111894" sldId="262"/>
            <ac:picMk id="5" creationId="{00000000-0000-0000-0000-000000000000}"/>
          </ac:picMkLst>
        </pc:picChg>
      </pc:sldChg>
      <pc:sldChg chg="modSp del">
        <pc:chgData name="Wendy Bovendeert" userId="S::wendy.bovendeert@rvko.nl::0c242974-a3e9-42fe-878e-d2c52b8c16a6" providerId="AD" clId="Web-{8718A97A-6672-0539-735A-4052ADF45DCA}" dt="2021-01-14T08:14:15.918" v="85"/>
        <pc:sldMkLst>
          <pc:docMk/>
          <pc:sldMk cId="1667846606" sldId="263"/>
        </pc:sldMkLst>
        <pc:spChg chg="mod">
          <ac:chgData name="Wendy Bovendeert" userId="S::wendy.bovendeert@rvko.nl::0c242974-a3e9-42fe-878e-d2c52b8c16a6" providerId="AD" clId="Web-{8718A97A-6672-0539-735A-4052ADF45DCA}" dt="2021-01-14T08:14:11.356" v="84" actId="20577"/>
          <ac:spMkLst>
            <pc:docMk/>
            <pc:sldMk cId="1667846606" sldId="263"/>
            <ac:spMk id="3" creationId="{00000000-0000-0000-0000-000000000000}"/>
          </ac:spMkLst>
        </pc:spChg>
      </pc:sldChg>
      <pc:sldChg chg="delSp">
        <pc:chgData name="Wendy Bovendeert" userId="S::wendy.bovendeert@rvko.nl::0c242974-a3e9-42fe-878e-d2c52b8c16a6" providerId="AD" clId="Web-{8718A97A-6672-0539-735A-4052ADF45DCA}" dt="2021-01-14T08:13:56.793" v="82"/>
        <pc:sldMkLst>
          <pc:docMk/>
          <pc:sldMk cId="2205514708" sldId="264"/>
        </pc:sldMkLst>
        <pc:spChg chg="del">
          <ac:chgData name="Wendy Bovendeert" userId="S::wendy.bovendeert@rvko.nl::0c242974-a3e9-42fe-878e-d2c52b8c16a6" providerId="AD" clId="Web-{8718A97A-6672-0539-735A-4052ADF45DCA}" dt="2021-01-14T08:13:56.793" v="82"/>
          <ac:spMkLst>
            <pc:docMk/>
            <pc:sldMk cId="2205514708" sldId="264"/>
            <ac:spMk id="7" creationId="{00000000-0000-0000-0000-000000000000}"/>
          </ac:spMkLst>
        </pc:spChg>
        <pc:picChg chg="del">
          <ac:chgData name="Wendy Bovendeert" userId="S::wendy.bovendeert@rvko.nl::0c242974-a3e9-42fe-878e-d2c52b8c16a6" providerId="AD" clId="Web-{8718A97A-6672-0539-735A-4052ADF45DCA}" dt="2021-01-14T08:13:52.902" v="81"/>
          <ac:picMkLst>
            <pc:docMk/>
            <pc:sldMk cId="2205514708" sldId="264"/>
            <ac:picMk id="6" creationId="{00000000-0000-0000-0000-000000000000}"/>
          </ac:picMkLst>
        </pc:picChg>
      </pc:sldChg>
      <pc:sldChg chg="delSp modSp">
        <pc:chgData name="Wendy Bovendeert" userId="S::wendy.bovendeert@rvko.nl::0c242974-a3e9-42fe-878e-d2c52b8c16a6" providerId="AD" clId="Web-{8718A97A-6672-0539-735A-4052ADF45DCA}" dt="2021-01-14T08:13:43.246" v="80"/>
        <pc:sldMkLst>
          <pc:docMk/>
          <pc:sldMk cId="1179040589" sldId="265"/>
        </pc:sldMkLst>
        <pc:spChg chg="mod">
          <ac:chgData name="Wendy Bovendeert" userId="S::wendy.bovendeert@rvko.nl::0c242974-a3e9-42fe-878e-d2c52b8c16a6" providerId="AD" clId="Web-{8718A97A-6672-0539-735A-4052ADF45DCA}" dt="2021-01-14T08:13:35.527" v="78" actId="20577"/>
          <ac:spMkLst>
            <pc:docMk/>
            <pc:sldMk cId="1179040589" sldId="265"/>
            <ac:spMk id="3" creationId="{00000000-0000-0000-0000-000000000000}"/>
          </ac:spMkLst>
        </pc:spChg>
        <pc:spChg chg="del">
          <ac:chgData name="Wendy Bovendeert" userId="S::wendy.bovendeert@rvko.nl::0c242974-a3e9-42fe-878e-d2c52b8c16a6" providerId="AD" clId="Web-{8718A97A-6672-0539-735A-4052ADF45DCA}" dt="2021-01-14T08:13:43.246" v="80"/>
          <ac:spMkLst>
            <pc:docMk/>
            <pc:sldMk cId="1179040589" sldId="265"/>
            <ac:spMk id="6" creationId="{00000000-0000-0000-0000-000000000000}"/>
          </ac:spMkLst>
        </pc:spChg>
        <pc:picChg chg="del">
          <ac:chgData name="Wendy Bovendeert" userId="S::wendy.bovendeert@rvko.nl::0c242974-a3e9-42fe-878e-d2c52b8c16a6" providerId="AD" clId="Web-{8718A97A-6672-0539-735A-4052ADF45DCA}" dt="2021-01-14T08:13:41.605" v="79"/>
          <ac:picMkLst>
            <pc:docMk/>
            <pc:sldMk cId="1179040589" sldId="265"/>
            <ac:picMk id="5" creationId="{00000000-0000-0000-0000-000000000000}"/>
          </ac:picMkLst>
        </pc:picChg>
      </pc:sldChg>
      <pc:sldChg chg="del">
        <pc:chgData name="Wendy Bovendeert" userId="S::wendy.bovendeert@rvko.nl::0c242974-a3e9-42fe-878e-d2c52b8c16a6" providerId="AD" clId="Web-{8718A97A-6672-0539-735A-4052ADF45DCA}" dt="2021-01-14T08:13:28.011" v="75"/>
        <pc:sldMkLst>
          <pc:docMk/>
          <pc:sldMk cId="2235021298" sldId="266"/>
        </pc:sldMkLst>
      </pc:sldChg>
      <pc:sldChg chg="delSp modSp">
        <pc:chgData name="Wendy Bovendeert" userId="S::wendy.bovendeert@rvko.nl::0c242974-a3e9-42fe-878e-d2c52b8c16a6" providerId="AD" clId="Web-{8718A97A-6672-0539-735A-4052ADF45DCA}" dt="2021-01-14T08:12:29.713" v="14"/>
        <pc:sldMkLst>
          <pc:docMk/>
          <pc:sldMk cId="1799727808" sldId="267"/>
        </pc:sldMkLst>
        <pc:spChg chg="mod">
          <ac:chgData name="Wendy Bovendeert" userId="S::wendy.bovendeert@rvko.nl::0c242974-a3e9-42fe-878e-d2c52b8c16a6" providerId="AD" clId="Web-{8718A97A-6672-0539-735A-4052ADF45DCA}" dt="2021-01-14T08:12:22.948" v="12" actId="20577"/>
          <ac:spMkLst>
            <pc:docMk/>
            <pc:sldMk cId="1799727808" sldId="267"/>
            <ac:spMk id="3" creationId="{00000000-0000-0000-0000-000000000000}"/>
          </ac:spMkLst>
        </pc:spChg>
        <pc:spChg chg="del">
          <ac:chgData name="Wendy Bovendeert" userId="S::wendy.bovendeert@rvko.nl::0c242974-a3e9-42fe-878e-d2c52b8c16a6" providerId="AD" clId="Web-{8718A97A-6672-0539-735A-4052ADF45DCA}" dt="2021-01-14T08:12:29.713" v="14"/>
          <ac:spMkLst>
            <pc:docMk/>
            <pc:sldMk cId="1799727808" sldId="267"/>
            <ac:spMk id="5" creationId="{00000000-0000-0000-0000-000000000000}"/>
          </ac:spMkLst>
        </pc:spChg>
        <pc:picChg chg="del">
          <ac:chgData name="Wendy Bovendeert" userId="S::wendy.bovendeert@rvko.nl::0c242974-a3e9-42fe-878e-d2c52b8c16a6" providerId="AD" clId="Web-{8718A97A-6672-0539-735A-4052ADF45DCA}" dt="2021-01-14T08:12:24.260" v="13"/>
          <ac:picMkLst>
            <pc:docMk/>
            <pc:sldMk cId="1799727808" sldId="267"/>
            <ac:picMk id="6" creationId="{00000000-0000-0000-0000-000000000000}"/>
          </ac:picMkLst>
        </pc:picChg>
      </pc:sldChg>
      <pc:sldChg chg="del">
        <pc:chgData name="Wendy Bovendeert" userId="S::wendy.bovendeert@rvko.nl::0c242974-a3e9-42fe-878e-d2c52b8c16a6" providerId="AD" clId="Web-{8718A97A-6672-0539-735A-4052ADF45DCA}" dt="2021-01-14T08:17:01.218" v="165"/>
        <pc:sldMkLst>
          <pc:docMk/>
          <pc:sldMk cId="851708089" sldId="269"/>
        </pc:sldMkLst>
      </pc:sldChg>
      <pc:sldChg chg="modSp">
        <pc:chgData name="Wendy Bovendeert" userId="S::wendy.bovendeert@rvko.nl::0c242974-a3e9-42fe-878e-d2c52b8c16a6" providerId="AD" clId="Web-{8718A97A-6672-0539-735A-4052ADF45DCA}" dt="2021-01-14T08:15:44.388" v="130" actId="20577"/>
        <pc:sldMkLst>
          <pc:docMk/>
          <pc:sldMk cId="2854535084" sldId="276"/>
        </pc:sldMkLst>
        <pc:spChg chg="mod">
          <ac:chgData name="Wendy Bovendeert" userId="S::wendy.bovendeert@rvko.nl::0c242974-a3e9-42fe-878e-d2c52b8c16a6" providerId="AD" clId="Web-{8718A97A-6672-0539-735A-4052ADF45DCA}" dt="2021-01-14T08:15:44.388" v="130" actId="20577"/>
          <ac:spMkLst>
            <pc:docMk/>
            <pc:sldMk cId="2854535084" sldId="276"/>
            <ac:spMk id="3" creationId="{5C0DCA9A-A865-4FA8-8668-E18D53527465}"/>
          </ac:spMkLst>
        </pc:spChg>
      </pc:sldChg>
    </pc:docChg>
  </pc:docChgLst>
  <pc:docChgLst>
    <pc:chgData name="Jos de Leeuw" userId="e27d7658-898d-42a5-b962-4e97fb088e02" providerId="ADAL" clId="{8DBD6C1C-EFAA-4FBC-BBB6-EB5E223E39D9}"/>
    <pc:docChg chg="custSel modSld">
      <pc:chgData name="Jos de Leeuw" userId="e27d7658-898d-42a5-b962-4e97fb088e02" providerId="ADAL" clId="{8DBD6C1C-EFAA-4FBC-BBB6-EB5E223E39D9}" dt="2021-03-07T13:37:40.175" v="163" actId="13926"/>
      <pc:docMkLst>
        <pc:docMk/>
      </pc:docMkLst>
      <pc:sldChg chg="modSp mod">
        <pc:chgData name="Jos de Leeuw" userId="e27d7658-898d-42a5-b962-4e97fb088e02" providerId="ADAL" clId="{8DBD6C1C-EFAA-4FBC-BBB6-EB5E223E39D9}" dt="2021-03-07T13:37:40.175" v="163" actId="13926"/>
        <pc:sldMkLst>
          <pc:docMk/>
          <pc:sldMk cId="2542111894" sldId="262"/>
        </pc:sldMkLst>
        <pc:spChg chg="mod">
          <ac:chgData name="Jos de Leeuw" userId="e27d7658-898d-42a5-b962-4e97fb088e02" providerId="ADAL" clId="{8DBD6C1C-EFAA-4FBC-BBB6-EB5E223E39D9}" dt="2021-03-07T13:37:40.175" v="163" actId="13926"/>
          <ac:spMkLst>
            <pc:docMk/>
            <pc:sldMk cId="2542111894" sldId="262"/>
            <ac:spMk id="3" creationId="{00000000-0000-0000-0000-000000000000}"/>
          </ac:spMkLst>
        </pc:spChg>
      </pc:sldChg>
      <pc:sldChg chg="modSp mod">
        <pc:chgData name="Jos de Leeuw" userId="e27d7658-898d-42a5-b962-4e97fb088e02" providerId="ADAL" clId="{8DBD6C1C-EFAA-4FBC-BBB6-EB5E223E39D9}" dt="2021-03-07T13:36:50.028" v="160" actId="13926"/>
        <pc:sldMkLst>
          <pc:docMk/>
          <pc:sldMk cId="1799727808" sldId="267"/>
        </pc:sldMkLst>
        <pc:spChg chg="mod">
          <ac:chgData name="Jos de Leeuw" userId="e27d7658-898d-42a5-b962-4e97fb088e02" providerId="ADAL" clId="{8DBD6C1C-EFAA-4FBC-BBB6-EB5E223E39D9}" dt="2021-03-07T13:36:50.028" v="160" actId="13926"/>
          <ac:spMkLst>
            <pc:docMk/>
            <pc:sldMk cId="1799727808" sldId="267"/>
            <ac:spMk id="2" creationId="{00000000-0000-0000-0000-000000000000}"/>
          </ac:spMkLst>
        </pc:spChg>
      </pc:sldChg>
      <pc:sldChg chg="modSp mod">
        <pc:chgData name="Jos de Leeuw" userId="e27d7658-898d-42a5-b962-4e97fb088e02" providerId="ADAL" clId="{8DBD6C1C-EFAA-4FBC-BBB6-EB5E223E39D9}" dt="2021-03-07T13:30:37.761" v="97" actId="13926"/>
        <pc:sldMkLst>
          <pc:docMk/>
          <pc:sldMk cId="978758033" sldId="268"/>
        </pc:sldMkLst>
        <pc:spChg chg="mod">
          <ac:chgData name="Jos de Leeuw" userId="e27d7658-898d-42a5-b962-4e97fb088e02" providerId="ADAL" clId="{8DBD6C1C-EFAA-4FBC-BBB6-EB5E223E39D9}" dt="2021-03-07T13:30:37.761" v="97" actId="13926"/>
          <ac:spMkLst>
            <pc:docMk/>
            <pc:sldMk cId="978758033" sldId="268"/>
            <ac:spMk id="3" creationId="{00000000-0000-0000-0000-000000000000}"/>
          </ac:spMkLst>
        </pc:spChg>
      </pc:sldChg>
      <pc:sldChg chg="modSp mod">
        <pc:chgData name="Jos de Leeuw" userId="e27d7658-898d-42a5-b962-4e97fb088e02" providerId="ADAL" clId="{8DBD6C1C-EFAA-4FBC-BBB6-EB5E223E39D9}" dt="2021-03-07T13:35:35.599" v="149" actId="13926"/>
        <pc:sldMkLst>
          <pc:docMk/>
          <pc:sldMk cId="1729032866" sldId="270"/>
        </pc:sldMkLst>
        <pc:spChg chg="mod">
          <ac:chgData name="Jos de Leeuw" userId="e27d7658-898d-42a5-b962-4e97fb088e02" providerId="ADAL" clId="{8DBD6C1C-EFAA-4FBC-BBB6-EB5E223E39D9}" dt="2021-03-07T13:35:35.599" v="149" actId="13926"/>
          <ac:spMkLst>
            <pc:docMk/>
            <pc:sldMk cId="1729032866" sldId="270"/>
            <ac:spMk id="3" creationId="{00000000-0000-0000-0000-000000000000}"/>
          </ac:spMkLst>
        </pc:spChg>
      </pc:sldChg>
      <pc:sldChg chg="modSp mod">
        <pc:chgData name="Jos de Leeuw" userId="e27d7658-898d-42a5-b962-4e97fb088e02" providerId="ADAL" clId="{8DBD6C1C-EFAA-4FBC-BBB6-EB5E223E39D9}" dt="2021-03-07T13:36:08.188" v="156" actId="13926"/>
        <pc:sldMkLst>
          <pc:docMk/>
          <pc:sldMk cId="3158593940" sldId="271"/>
        </pc:sldMkLst>
        <pc:spChg chg="mod">
          <ac:chgData name="Jos de Leeuw" userId="e27d7658-898d-42a5-b962-4e97fb088e02" providerId="ADAL" clId="{8DBD6C1C-EFAA-4FBC-BBB6-EB5E223E39D9}" dt="2021-03-07T13:36:08.188" v="156" actId="13926"/>
          <ac:spMkLst>
            <pc:docMk/>
            <pc:sldMk cId="3158593940" sldId="271"/>
            <ac:spMk id="3" creationId="{00000000-0000-0000-0000-000000000000}"/>
          </ac:spMkLst>
        </pc:spChg>
      </pc:sldChg>
      <pc:sldChg chg="modSp mod">
        <pc:chgData name="Jos de Leeuw" userId="e27d7658-898d-42a5-b962-4e97fb088e02" providerId="ADAL" clId="{8DBD6C1C-EFAA-4FBC-BBB6-EB5E223E39D9}" dt="2021-03-07T13:32:24.466" v="111" actId="13926"/>
        <pc:sldMkLst>
          <pc:docMk/>
          <pc:sldMk cId="208082759" sldId="278"/>
        </pc:sldMkLst>
        <pc:spChg chg="mod">
          <ac:chgData name="Jos de Leeuw" userId="e27d7658-898d-42a5-b962-4e97fb088e02" providerId="ADAL" clId="{8DBD6C1C-EFAA-4FBC-BBB6-EB5E223E39D9}" dt="2021-03-07T13:32:24.466" v="111" actId="13926"/>
          <ac:spMkLst>
            <pc:docMk/>
            <pc:sldMk cId="208082759" sldId="278"/>
            <ac:spMk id="3" creationId="{97CDC837-A45E-4D90-80D4-3767894FE484}"/>
          </ac:spMkLst>
        </pc:spChg>
      </pc:sldChg>
      <pc:sldChg chg="modSp mod">
        <pc:chgData name="Jos de Leeuw" userId="e27d7658-898d-42a5-b962-4e97fb088e02" providerId="ADAL" clId="{8DBD6C1C-EFAA-4FBC-BBB6-EB5E223E39D9}" dt="2021-03-07T13:33:58.739" v="125" actId="13926"/>
        <pc:sldMkLst>
          <pc:docMk/>
          <pc:sldMk cId="794102312" sldId="279"/>
        </pc:sldMkLst>
        <pc:spChg chg="mod">
          <ac:chgData name="Jos de Leeuw" userId="e27d7658-898d-42a5-b962-4e97fb088e02" providerId="ADAL" clId="{8DBD6C1C-EFAA-4FBC-BBB6-EB5E223E39D9}" dt="2021-03-07T13:33:58.739" v="125" actId="13926"/>
          <ac:spMkLst>
            <pc:docMk/>
            <pc:sldMk cId="794102312" sldId="279"/>
            <ac:spMk id="3" creationId="{CD956258-D597-4CB2-972A-8BFAED6FDA69}"/>
          </ac:spMkLst>
        </pc:spChg>
      </pc:sldChg>
    </pc:docChg>
  </pc:docChgLst>
  <pc:docChgLst>
    <pc:chgData name="Bianca Fieret" userId="32ecaee6-a909-49fd-bf69-8aaed1413028" providerId="ADAL" clId="{A322F465-E49A-4F2C-900E-A7E871565B97}"/>
    <pc:docChg chg="custSel modSld">
      <pc:chgData name="Bianca Fieret" userId="32ecaee6-a909-49fd-bf69-8aaed1413028" providerId="ADAL" clId="{A322F465-E49A-4F2C-900E-A7E871565B97}" dt="2021-03-08T15:10:06.794" v="31"/>
      <pc:docMkLst>
        <pc:docMk/>
      </pc:docMkLst>
      <pc:sldChg chg="addCm modCm">
        <pc:chgData name="Bianca Fieret" userId="32ecaee6-a909-49fd-bf69-8aaed1413028" providerId="ADAL" clId="{A322F465-E49A-4F2C-900E-A7E871565B97}" dt="2021-03-08T14:10:33.290" v="13"/>
        <pc:sldMkLst>
          <pc:docMk/>
          <pc:sldMk cId="2831559868" sldId="261"/>
        </pc:sldMkLst>
      </pc:sldChg>
      <pc:sldChg chg="addCm modCm">
        <pc:chgData name="Bianca Fieret" userId="32ecaee6-a909-49fd-bf69-8aaed1413028" providerId="ADAL" clId="{A322F465-E49A-4F2C-900E-A7E871565B97}" dt="2021-03-08T14:11:31.666" v="15"/>
        <pc:sldMkLst>
          <pc:docMk/>
          <pc:sldMk cId="2542111894" sldId="262"/>
        </pc:sldMkLst>
      </pc:sldChg>
      <pc:sldChg chg="addCm modCm">
        <pc:chgData name="Bianca Fieret" userId="32ecaee6-a909-49fd-bf69-8aaed1413028" providerId="ADAL" clId="{A322F465-E49A-4F2C-900E-A7E871565B97}" dt="2021-03-08T14:10:13.529" v="11"/>
        <pc:sldMkLst>
          <pc:docMk/>
          <pc:sldMk cId="1799727808" sldId="267"/>
        </pc:sldMkLst>
      </pc:sldChg>
      <pc:sldChg chg="addCm delCm modCm">
        <pc:chgData name="Bianca Fieret" userId="32ecaee6-a909-49fd-bf69-8aaed1413028" providerId="ADAL" clId="{A322F465-E49A-4F2C-900E-A7E871565B97}" dt="2021-03-08T14:15:27.799" v="22" actId="1592"/>
        <pc:sldMkLst>
          <pc:docMk/>
          <pc:sldMk cId="978758033" sldId="268"/>
        </pc:sldMkLst>
      </pc:sldChg>
      <pc:sldChg chg="addCm modCm">
        <pc:chgData name="Bianca Fieret" userId="32ecaee6-a909-49fd-bf69-8aaed1413028" providerId="ADAL" clId="{A322F465-E49A-4F2C-900E-A7E871565B97}" dt="2021-03-08T12:45:38.494" v="1"/>
        <pc:sldMkLst>
          <pc:docMk/>
          <pc:sldMk cId="1729032866" sldId="270"/>
        </pc:sldMkLst>
      </pc:sldChg>
      <pc:sldChg chg="addCm modCm">
        <pc:chgData name="Bianca Fieret" userId="32ecaee6-a909-49fd-bf69-8aaed1413028" providerId="ADAL" clId="{A322F465-E49A-4F2C-900E-A7E871565B97}" dt="2021-03-08T12:53:25.148" v="9"/>
        <pc:sldMkLst>
          <pc:docMk/>
          <pc:sldMk cId="3158593940" sldId="271"/>
        </pc:sldMkLst>
      </pc:sldChg>
      <pc:sldChg chg="addCm modCm">
        <pc:chgData name="Bianca Fieret" userId="32ecaee6-a909-49fd-bf69-8aaed1413028" providerId="ADAL" clId="{A322F465-E49A-4F2C-900E-A7E871565B97}" dt="2021-03-08T14:13:41.575" v="19"/>
        <pc:sldMkLst>
          <pc:docMk/>
          <pc:sldMk cId="2854535084" sldId="276"/>
        </pc:sldMkLst>
      </pc:sldChg>
      <pc:sldChg chg="addCm delCm modCm">
        <pc:chgData name="Bianca Fieret" userId="32ecaee6-a909-49fd-bf69-8aaed1413028" providerId="ADAL" clId="{A322F465-E49A-4F2C-900E-A7E871565B97}" dt="2021-03-08T15:08:11.055" v="29"/>
        <pc:sldMkLst>
          <pc:docMk/>
          <pc:sldMk cId="208082759" sldId="278"/>
        </pc:sldMkLst>
      </pc:sldChg>
      <pc:sldChg chg="addCm modCm">
        <pc:chgData name="Bianca Fieret" userId="32ecaee6-a909-49fd-bf69-8aaed1413028" providerId="ADAL" clId="{A322F465-E49A-4F2C-900E-A7E871565B97}" dt="2021-03-08T15:10:06.794" v="31"/>
        <pc:sldMkLst>
          <pc:docMk/>
          <pc:sldMk cId="794102312" sldId="279"/>
        </pc:sldMkLst>
      </pc:sldChg>
    </pc:docChg>
  </pc:docChgLst>
  <pc:docChgLst>
    <pc:chgData name="Wendy Bovendeert" userId="0c242974-a3e9-42fe-878e-d2c52b8c16a6" providerId="ADAL" clId="{D261DEA0-88AE-46AA-BBB4-B21CFB1369DF}"/>
    <pc:docChg chg="custSel addSld delSld modSld">
      <pc:chgData name="Wendy Bovendeert" userId="0c242974-a3e9-42fe-878e-d2c52b8c16a6" providerId="ADAL" clId="{D261DEA0-88AE-46AA-BBB4-B21CFB1369DF}" dt="2021-03-04T12:58:28.815" v="788" actId="20577"/>
      <pc:docMkLst>
        <pc:docMk/>
      </pc:docMkLst>
      <pc:sldChg chg="modSp mod">
        <pc:chgData name="Wendy Bovendeert" userId="0c242974-a3e9-42fe-878e-d2c52b8c16a6" providerId="ADAL" clId="{D261DEA0-88AE-46AA-BBB4-B21CFB1369DF}" dt="2021-03-04T12:32:57.474" v="10" actId="20577"/>
        <pc:sldMkLst>
          <pc:docMk/>
          <pc:sldMk cId="2831559868" sldId="261"/>
        </pc:sldMkLst>
        <pc:spChg chg="mod">
          <ac:chgData name="Wendy Bovendeert" userId="0c242974-a3e9-42fe-878e-d2c52b8c16a6" providerId="ADAL" clId="{D261DEA0-88AE-46AA-BBB4-B21CFB1369DF}" dt="2021-03-04T12:32:57.474" v="10" actId="20577"/>
          <ac:spMkLst>
            <pc:docMk/>
            <pc:sldMk cId="2831559868" sldId="261"/>
            <ac:spMk id="3" creationId="{00000000-0000-0000-0000-000000000000}"/>
          </ac:spMkLst>
        </pc:spChg>
      </pc:sldChg>
      <pc:sldChg chg="modSp mod">
        <pc:chgData name="Wendy Bovendeert" userId="0c242974-a3e9-42fe-878e-d2c52b8c16a6" providerId="ADAL" clId="{D261DEA0-88AE-46AA-BBB4-B21CFB1369DF}" dt="2021-03-04T12:33:42.531" v="29" actId="20577"/>
        <pc:sldMkLst>
          <pc:docMk/>
          <pc:sldMk cId="2542111894" sldId="262"/>
        </pc:sldMkLst>
        <pc:spChg chg="mod">
          <ac:chgData name="Wendy Bovendeert" userId="0c242974-a3e9-42fe-878e-d2c52b8c16a6" providerId="ADAL" clId="{D261DEA0-88AE-46AA-BBB4-B21CFB1369DF}" dt="2021-03-04T12:33:42.531" v="29" actId="20577"/>
          <ac:spMkLst>
            <pc:docMk/>
            <pc:sldMk cId="2542111894" sldId="262"/>
            <ac:spMk id="3" creationId="{00000000-0000-0000-0000-000000000000}"/>
          </ac:spMkLst>
        </pc:spChg>
      </pc:sldChg>
      <pc:sldChg chg="modSp mod">
        <pc:chgData name="Wendy Bovendeert" userId="0c242974-a3e9-42fe-878e-d2c52b8c16a6" providerId="ADAL" clId="{D261DEA0-88AE-46AA-BBB4-B21CFB1369DF}" dt="2021-03-04T12:33:26.003" v="28" actId="20577"/>
        <pc:sldMkLst>
          <pc:docMk/>
          <pc:sldMk cId="2205514708" sldId="264"/>
        </pc:sldMkLst>
        <pc:spChg chg="mod">
          <ac:chgData name="Wendy Bovendeert" userId="0c242974-a3e9-42fe-878e-d2c52b8c16a6" providerId="ADAL" clId="{D261DEA0-88AE-46AA-BBB4-B21CFB1369DF}" dt="2021-03-04T12:33:26.003" v="28" actId="20577"/>
          <ac:spMkLst>
            <pc:docMk/>
            <pc:sldMk cId="2205514708" sldId="264"/>
            <ac:spMk id="3" creationId="{00000000-0000-0000-0000-000000000000}"/>
          </ac:spMkLst>
        </pc:spChg>
      </pc:sldChg>
      <pc:sldChg chg="modSp mod">
        <pc:chgData name="Wendy Bovendeert" userId="0c242974-a3e9-42fe-878e-d2c52b8c16a6" providerId="ADAL" clId="{D261DEA0-88AE-46AA-BBB4-B21CFB1369DF}" dt="2021-03-04T12:33:05.134" v="13" actId="20577"/>
        <pc:sldMkLst>
          <pc:docMk/>
          <pc:sldMk cId="1179040589" sldId="265"/>
        </pc:sldMkLst>
        <pc:spChg chg="mod">
          <ac:chgData name="Wendy Bovendeert" userId="0c242974-a3e9-42fe-878e-d2c52b8c16a6" providerId="ADAL" clId="{D261DEA0-88AE-46AA-BBB4-B21CFB1369DF}" dt="2021-03-04T12:33:05.134" v="13" actId="20577"/>
          <ac:spMkLst>
            <pc:docMk/>
            <pc:sldMk cId="1179040589" sldId="265"/>
            <ac:spMk id="3" creationId="{00000000-0000-0000-0000-000000000000}"/>
          </ac:spMkLst>
        </pc:spChg>
      </pc:sldChg>
      <pc:sldChg chg="addSp delSp modSp mod">
        <pc:chgData name="Wendy Bovendeert" userId="0c242974-a3e9-42fe-878e-d2c52b8c16a6" providerId="ADAL" clId="{D261DEA0-88AE-46AA-BBB4-B21CFB1369DF}" dt="2021-03-04T12:54:59.244" v="391" actId="27636"/>
        <pc:sldMkLst>
          <pc:docMk/>
          <pc:sldMk cId="978758033" sldId="268"/>
        </pc:sldMkLst>
        <pc:spChg chg="mod">
          <ac:chgData name="Wendy Bovendeert" userId="0c242974-a3e9-42fe-878e-d2c52b8c16a6" providerId="ADAL" clId="{D261DEA0-88AE-46AA-BBB4-B21CFB1369DF}" dt="2021-03-04T12:50:57.375" v="77" actId="20577"/>
          <ac:spMkLst>
            <pc:docMk/>
            <pc:sldMk cId="978758033" sldId="268"/>
            <ac:spMk id="2" creationId="{00000000-0000-0000-0000-000000000000}"/>
          </ac:spMkLst>
        </pc:spChg>
        <pc:spChg chg="mod">
          <ac:chgData name="Wendy Bovendeert" userId="0c242974-a3e9-42fe-878e-d2c52b8c16a6" providerId="ADAL" clId="{D261DEA0-88AE-46AA-BBB4-B21CFB1369DF}" dt="2021-03-04T12:54:59.244" v="391" actId="27636"/>
          <ac:spMkLst>
            <pc:docMk/>
            <pc:sldMk cId="978758033" sldId="268"/>
            <ac:spMk id="3" creationId="{00000000-0000-0000-0000-000000000000}"/>
          </ac:spMkLst>
        </pc:spChg>
        <pc:spChg chg="add del mod">
          <ac:chgData name="Wendy Bovendeert" userId="0c242974-a3e9-42fe-878e-d2c52b8c16a6" providerId="ADAL" clId="{D261DEA0-88AE-46AA-BBB4-B21CFB1369DF}" dt="2021-03-04T12:36:56.871" v="31"/>
          <ac:spMkLst>
            <pc:docMk/>
            <pc:sldMk cId="978758033" sldId="268"/>
            <ac:spMk id="7" creationId="{9251052B-E750-4ADA-A859-813A36DD58EF}"/>
          </ac:spMkLst>
        </pc:spChg>
        <pc:graphicFrameChg chg="add del mod">
          <ac:chgData name="Wendy Bovendeert" userId="0c242974-a3e9-42fe-878e-d2c52b8c16a6" providerId="ADAL" clId="{D261DEA0-88AE-46AA-BBB4-B21CFB1369DF}" dt="2021-03-04T12:36:56.871" v="31"/>
          <ac:graphicFrameMkLst>
            <pc:docMk/>
            <pc:sldMk cId="978758033" sldId="268"/>
            <ac:graphicFrameMk id="5" creationId="{5BE3E8CE-03AC-4E24-9C8C-3E91B271D489}"/>
          </ac:graphicFrameMkLst>
        </pc:graphicFrameChg>
        <pc:graphicFrameChg chg="add del mod">
          <ac:chgData name="Wendy Bovendeert" userId="0c242974-a3e9-42fe-878e-d2c52b8c16a6" providerId="ADAL" clId="{D261DEA0-88AE-46AA-BBB4-B21CFB1369DF}" dt="2021-03-04T12:36:56.871" v="31"/>
          <ac:graphicFrameMkLst>
            <pc:docMk/>
            <pc:sldMk cId="978758033" sldId="268"/>
            <ac:graphicFrameMk id="6" creationId="{5680590D-2DBE-4840-B686-4D23A694601F}"/>
          </ac:graphicFrameMkLst>
        </pc:graphicFrameChg>
        <pc:picChg chg="mod">
          <ac:chgData name="Wendy Bovendeert" userId="0c242974-a3e9-42fe-878e-d2c52b8c16a6" providerId="ADAL" clId="{D261DEA0-88AE-46AA-BBB4-B21CFB1369DF}" dt="2021-03-04T12:53:10.011" v="234" actId="1076"/>
          <ac:picMkLst>
            <pc:docMk/>
            <pc:sldMk cId="978758033" sldId="268"/>
            <ac:picMk id="4" creationId="{00000000-0000-0000-0000-000000000000}"/>
          </ac:picMkLst>
        </pc:picChg>
      </pc:sldChg>
      <pc:sldChg chg="modSp new del mod">
        <pc:chgData name="Wendy Bovendeert" userId="0c242974-a3e9-42fe-878e-d2c52b8c16a6" providerId="ADAL" clId="{D261DEA0-88AE-46AA-BBB4-B21CFB1369DF}" dt="2021-03-04T12:55:09.326" v="392" actId="2696"/>
        <pc:sldMkLst>
          <pc:docMk/>
          <pc:sldMk cId="4277021230" sldId="277"/>
        </pc:sldMkLst>
        <pc:spChg chg="mod">
          <ac:chgData name="Wendy Bovendeert" userId="0c242974-a3e9-42fe-878e-d2c52b8c16a6" providerId="ADAL" clId="{D261DEA0-88AE-46AA-BBB4-B21CFB1369DF}" dt="2021-03-04T12:54:18.674" v="329" actId="27636"/>
          <ac:spMkLst>
            <pc:docMk/>
            <pc:sldMk cId="4277021230" sldId="277"/>
            <ac:spMk id="3" creationId="{4842BD75-07A2-4F7C-918F-E4CA68F6F272}"/>
          </ac:spMkLst>
        </pc:spChg>
      </pc:sldChg>
      <pc:sldChg chg="modSp new mod">
        <pc:chgData name="Wendy Bovendeert" userId="0c242974-a3e9-42fe-878e-d2c52b8c16a6" providerId="ADAL" clId="{D261DEA0-88AE-46AA-BBB4-B21CFB1369DF}" dt="2021-03-04T12:56:34.268" v="500" actId="5793"/>
        <pc:sldMkLst>
          <pc:docMk/>
          <pc:sldMk cId="208082759" sldId="278"/>
        </pc:sldMkLst>
        <pc:spChg chg="mod">
          <ac:chgData name="Wendy Bovendeert" userId="0c242974-a3e9-42fe-878e-d2c52b8c16a6" providerId="ADAL" clId="{D261DEA0-88AE-46AA-BBB4-B21CFB1369DF}" dt="2021-03-04T12:52:00.159" v="132" actId="20577"/>
          <ac:spMkLst>
            <pc:docMk/>
            <pc:sldMk cId="208082759" sldId="278"/>
            <ac:spMk id="2" creationId="{0C3E8CEC-19CC-4970-8910-1B7C9CBB713D}"/>
          </ac:spMkLst>
        </pc:spChg>
        <pc:spChg chg="mod">
          <ac:chgData name="Wendy Bovendeert" userId="0c242974-a3e9-42fe-878e-d2c52b8c16a6" providerId="ADAL" clId="{D261DEA0-88AE-46AA-BBB4-B21CFB1369DF}" dt="2021-03-04T12:56:34.268" v="500" actId="5793"/>
          <ac:spMkLst>
            <pc:docMk/>
            <pc:sldMk cId="208082759" sldId="278"/>
            <ac:spMk id="3" creationId="{97CDC837-A45E-4D90-80D4-3767894FE484}"/>
          </ac:spMkLst>
        </pc:spChg>
      </pc:sldChg>
      <pc:sldChg chg="modSp new mod">
        <pc:chgData name="Wendy Bovendeert" userId="0c242974-a3e9-42fe-878e-d2c52b8c16a6" providerId="ADAL" clId="{D261DEA0-88AE-46AA-BBB4-B21CFB1369DF}" dt="2021-03-04T12:58:28.815" v="788" actId="20577"/>
        <pc:sldMkLst>
          <pc:docMk/>
          <pc:sldMk cId="794102312" sldId="279"/>
        </pc:sldMkLst>
        <pc:spChg chg="mod">
          <ac:chgData name="Wendy Bovendeert" userId="0c242974-a3e9-42fe-878e-d2c52b8c16a6" providerId="ADAL" clId="{D261DEA0-88AE-46AA-BBB4-B21CFB1369DF}" dt="2021-03-04T12:52:55.456" v="223" actId="20577"/>
          <ac:spMkLst>
            <pc:docMk/>
            <pc:sldMk cId="794102312" sldId="279"/>
            <ac:spMk id="2" creationId="{B4613708-8402-4977-93B5-37645F01A7D4}"/>
          </ac:spMkLst>
        </pc:spChg>
        <pc:spChg chg="mod">
          <ac:chgData name="Wendy Bovendeert" userId="0c242974-a3e9-42fe-878e-d2c52b8c16a6" providerId="ADAL" clId="{D261DEA0-88AE-46AA-BBB4-B21CFB1369DF}" dt="2021-03-04T12:58:28.815" v="788" actId="20577"/>
          <ac:spMkLst>
            <pc:docMk/>
            <pc:sldMk cId="794102312" sldId="279"/>
            <ac:spMk id="3" creationId="{CD956258-D597-4CB2-972A-8BFAED6FDA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DB08958-65A9-4955-A2BA-1ECC353730DF}" type="datetimeFigureOut">
              <a:rPr lang="nl-NL" smtClean="0"/>
              <a:t>5-10-2023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245293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B08958-65A9-4955-A2BA-1ECC353730DF}" type="datetimeFigureOut">
              <a:rPr lang="nl-NL" smtClean="0"/>
              <a:t>5-10-2023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17125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B08958-65A9-4955-A2BA-1ECC353730DF}" type="datetimeFigureOut">
              <a:rPr lang="nl-NL" smtClean="0"/>
              <a:t>5-10-2023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143669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DB08958-65A9-4955-A2BA-1ECC353730DF}" type="datetimeFigureOut">
              <a:rPr lang="nl-NL" smtClean="0"/>
              <a:t>5-10-2023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282659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7DB08958-65A9-4955-A2BA-1ECC353730DF}" type="datetimeFigureOut">
              <a:rPr lang="nl-NL" smtClean="0"/>
              <a:t>5-10-2023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141947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DB08958-65A9-4955-A2BA-1ECC353730DF}" type="datetimeFigureOut">
              <a:rPr lang="nl-NL" smtClean="0"/>
              <a:t>5-10-2023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110422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DB08958-65A9-4955-A2BA-1ECC353730DF}" type="datetimeFigureOut">
              <a:rPr lang="nl-NL" smtClean="0"/>
              <a:t>5-10-2023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373954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DB08958-65A9-4955-A2BA-1ECC353730DF}" type="datetimeFigureOut">
              <a:rPr lang="nl-NL" smtClean="0"/>
              <a:t>5-10-2023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309132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DB08958-65A9-4955-A2BA-1ECC353730DF}" type="datetimeFigureOut">
              <a:rPr lang="nl-NL" smtClean="0"/>
              <a:t>5-10-2023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49911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DB08958-65A9-4955-A2BA-1ECC353730DF}" type="datetimeFigureOut">
              <a:rPr lang="nl-NL" smtClean="0"/>
              <a:t>5-10-2023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18292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7DB08958-65A9-4955-A2BA-1ECC353730DF}" type="datetimeFigureOut">
              <a:rPr lang="nl-NL" smtClean="0"/>
              <a:t>5-10-2023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D0545C-BF47-47FD-9240-EED868018176}" type="slidenum">
              <a:rPr lang="nl-NL" smtClean="0"/>
              <a:t>‹nr.›</a:t>
            </a:fld>
            <a:endParaRPr lang="nl-NL"/>
          </a:p>
        </p:txBody>
      </p:sp>
    </p:spTree>
    <p:extLst>
      <p:ext uri="{BB962C8B-B14F-4D97-AF65-F5344CB8AC3E}">
        <p14:creationId xmlns:p14="http://schemas.microsoft.com/office/powerpoint/2010/main" val="377796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08958-65A9-4955-A2BA-1ECC353730DF}" type="datetimeFigureOut">
              <a:rPr lang="nl-NL" smtClean="0"/>
              <a:t>5-10-2023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0545C-BF47-47FD-9240-EED868018176}" type="slidenum">
              <a:rPr lang="nl-NL" smtClean="0"/>
              <a:t>‹nr.›</a:t>
            </a:fld>
            <a:endParaRPr lang="nl-NL"/>
          </a:p>
        </p:txBody>
      </p:sp>
    </p:spTree>
    <p:extLst>
      <p:ext uri="{BB962C8B-B14F-4D97-AF65-F5344CB8AC3E}">
        <p14:creationId xmlns:p14="http://schemas.microsoft.com/office/powerpoint/2010/main" val="323098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90324" y="1116526"/>
            <a:ext cx="9466044" cy="2563049"/>
          </a:xfrm>
        </p:spPr>
        <p:txBody>
          <a:bodyPr/>
          <a:lstStyle/>
          <a:p>
            <a:r>
              <a:rPr lang="nl-NL" b="1" dirty="0"/>
              <a:t>Parro en Ouderportaal</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956" y="3844117"/>
            <a:ext cx="3077174" cy="2665494"/>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5022" y="3960475"/>
            <a:ext cx="1476978" cy="2578409"/>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3844117"/>
            <a:ext cx="1992932" cy="2811127"/>
          </a:xfrm>
          <a:prstGeom prst="rect">
            <a:avLst/>
          </a:prstGeom>
        </p:spPr>
      </p:pic>
      <p:pic>
        <p:nvPicPr>
          <p:cNvPr id="2050" name="Picture 2" descr="Ouderportaal – Dirk Van V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3341" y="97868"/>
            <a:ext cx="3390379" cy="830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derportaal Parnassy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0315" y="2787089"/>
            <a:ext cx="713494" cy="71349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92932" y="2787089"/>
            <a:ext cx="778150" cy="778150"/>
          </a:xfrm>
          <a:prstGeom prst="rect">
            <a:avLst/>
          </a:prstGeom>
        </p:spPr>
      </p:pic>
      <p:pic>
        <p:nvPicPr>
          <p:cNvPr id="2056" name="Picture 8" descr="Parro - ParnasSy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072" y="60189"/>
            <a:ext cx="2006796" cy="78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6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0563" y="88034"/>
            <a:ext cx="10515600" cy="1325563"/>
          </a:xfrm>
        </p:spPr>
        <p:txBody>
          <a:bodyPr/>
          <a:lstStyle/>
          <a:p>
            <a:r>
              <a:rPr lang="nl-NL" b="1" dirty="0"/>
              <a:t>Aandachtspunten en Richtlijnen Ouderportaal</a:t>
            </a:r>
          </a:p>
        </p:txBody>
      </p:sp>
      <p:sp>
        <p:nvSpPr>
          <p:cNvPr id="3" name="Tijdelijke aanduiding voor inhoud 2"/>
          <p:cNvSpPr>
            <a:spLocks noGrp="1"/>
          </p:cNvSpPr>
          <p:nvPr>
            <p:ph idx="1"/>
          </p:nvPr>
        </p:nvSpPr>
        <p:spPr>
          <a:xfrm>
            <a:off x="930563" y="1246620"/>
            <a:ext cx="10515600" cy="4351338"/>
          </a:xfrm>
        </p:spPr>
        <p:txBody>
          <a:bodyPr>
            <a:normAutofit fontScale="92500"/>
          </a:bodyPr>
          <a:lstStyle/>
          <a:p>
            <a:r>
              <a:rPr lang="nl-NL" dirty="0"/>
              <a:t>U heeft recht op informatie en inzicht in het eigenaarschap van uw </a:t>
            </a:r>
            <a:r>
              <a:rPr lang="nl-NL" dirty="0" smtClean="0"/>
              <a:t>kind. We gaan meer samenwerken </a:t>
            </a:r>
            <a:r>
              <a:rPr lang="nl-NL" dirty="0"/>
              <a:t>om de motivatie van uw kind te verhogen. </a:t>
            </a:r>
          </a:p>
          <a:p>
            <a:r>
              <a:rPr lang="nl-NL" dirty="0"/>
              <a:t>Eigenaarschap en intrinsieke motivatie zijn voorwaarden om te leren. We zullen vanuit school hier aandacht aan besteden tijdens een bijeenkomst. </a:t>
            </a:r>
          </a:p>
          <a:p>
            <a:r>
              <a:rPr lang="nl-NL" dirty="0"/>
              <a:t>Het ouderportaal is een middel om ouders te informeren. Het kind blijft eigenaar. </a:t>
            </a:r>
          </a:p>
          <a:p>
            <a:r>
              <a:rPr lang="nl-NL" dirty="0"/>
              <a:t>Bij vragen van een ouder verwijst de leerkracht naar het stappenplan. </a:t>
            </a:r>
          </a:p>
          <a:p>
            <a:r>
              <a:rPr lang="nl-NL" dirty="0"/>
              <a:t>Ouderportaal i.c.m. </a:t>
            </a:r>
            <a:r>
              <a:rPr lang="nl-NL" dirty="0" smtClean="0"/>
              <a:t>doelen(kaarten) </a:t>
            </a:r>
            <a:r>
              <a:rPr lang="nl-NL" dirty="0"/>
              <a:t>biedt de mogelijkheid tot gerichtere hulp voor thuis en/of </a:t>
            </a:r>
            <a:r>
              <a:rPr lang="nl-NL" dirty="0" smtClean="0"/>
              <a:t>Doelpunt. </a:t>
            </a:r>
            <a:r>
              <a:rPr lang="nl-NL" dirty="0" err="1" smtClean="0"/>
              <a:t>Gynzy</a:t>
            </a:r>
            <a:r>
              <a:rPr lang="nl-NL" dirty="0" smtClean="0"/>
              <a:t> en Muiswerk kunnen </a:t>
            </a:r>
            <a:r>
              <a:rPr lang="nl-NL" dirty="0"/>
              <a:t>daarbij ingezet worden. </a:t>
            </a:r>
          </a:p>
          <a:p>
            <a:pPr marL="0" indent="0">
              <a:buNone/>
            </a:pPr>
            <a:endParaRPr lang="nl-NL" dirty="0"/>
          </a:p>
          <a:p>
            <a:endParaRPr lang="nl-NL" dirty="0"/>
          </a:p>
          <a:p>
            <a:endParaRPr lang="nl-NL" dirty="0"/>
          </a:p>
        </p:txBody>
      </p:sp>
      <p:pic>
        <p:nvPicPr>
          <p:cNvPr id="5" name="Picture 4" descr="Ouderportaal Parnas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0073" y="5299365"/>
            <a:ext cx="1166090" cy="116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58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265906"/>
            <a:ext cx="8266545" cy="8266545"/>
          </a:xfrm>
        </p:spPr>
      </p:pic>
    </p:spTree>
    <p:extLst>
      <p:ext uri="{BB962C8B-B14F-4D97-AF65-F5344CB8AC3E}">
        <p14:creationId xmlns:p14="http://schemas.microsoft.com/office/powerpoint/2010/main" val="356478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E8CEC-19CC-4970-8910-1B7C9CBB713D}"/>
              </a:ext>
            </a:extLst>
          </p:cNvPr>
          <p:cNvSpPr>
            <a:spLocks noGrp="1"/>
          </p:cNvSpPr>
          <p:nvPr>
            <p:ph type="title"/>
          </p:nvPr>
        </p:nvSpPr>
        <p:spPr/>
        <p:txBody>
          <a:bodyPr/>
          <a:lstStyle/>
          <a:p>
            <a:r>
              <a:rPr lang="nl-NL" b="1" dirty="0"/>
              <a:t>Stappenplan na invoeren </a:t>
            </a:r>
            <a:r>
              <a:rPr lang="nl-NL" b="1" dirty="0" smtClean="0"/>
              <a:t>toets</a:t>
            </a:r>
            <a:r>
              <a:rPr lang="nl-NL" dirty="0" smtClean="0"/>
              <a:t/>
            </a:r>
            <a:br>
              <a:rPr lang="nl-NL" dirty="0" smtClean="0"/>
            </a:br>
            <a:endParaRPr lang="nl-NL" dirty="0"/>
          </a:p>
        </p:txBody>
      </p:sp>
      <p:sp>
        <p:nvSpPr>
          <p:cNvPr id="3" name="Tijdelijke aanduiding voor inhoud 2">
            <a:extLst>
              <a:ext uri="{FF2B5EF4-FFF2-40B4-BE49-F238E27FC236}">
                <a16:creationId xmlns:a16="http://schemas.microsoft.com/office/drawing/2014/main" id="{97CDC837-A45E-4D90-80D4-3767894FE484}"/>
              </a:ext>
            </a:extLst>
          </p:cNvPr>
          <p:cNvSpPr>
            <a:spLocks noGrp="1"/>
          </p:cNvSpPr>
          <p:nvPr>
            <p:ph idx="1"/>
          </p:nvPr>
        </p:nvSpPr>
        <p:spPr>
          <a:xfrm>
            <a:off x="838200" y="1825624"/>
            <a:ext cx="10515600" cy="4593649"/>
          </a:xfrm>
        </p:spPr>
        <p:txBody>
          <a:bodyPr>
            <a:normAutofit lnSpcReduction="10000"/>
          </a:bodyPr>
          <a:lstStyle/>
          <a:p>
            <a:pPr marL="0" indent="0">
              <a:buNone/>
            </a:pPr>
            <a:r>
              <a:rPr lang="nl-NL" dirty="0"/>
              <a:t>1. </a:t>
            </a:r>
            <a:r>
              <a:rPr lang="nl-NL" dirty="0" smtClean="0"/>
              <a:t>Het kind </a:t>
            </a:r>
            <a:r>
              <a:rPr lang="nl-NL" dirty="0"/>
              <a:t>heeft zicht op eigen resultaat en </a:t>
            </a:r>
            <a:r>
              <a:rPr lang="nl-NL" dirty="0" smtClean="0"/>
              <a:t>(nog) te </a:t>
            </a:r>
            <a:r>
              <a:rPr lang="nl-NL" dirty="0"/>
              <a:t>behalen </a:t>
            </a:r>
            <a:r>
              <a:rPr lang="nl-NL" dirty="0" smtClean="0"/>
              <a:t>doelen. Doelenkaarten </a:t>
            </a:r>
            <a:r>
              <a:rPr lang="nl-NL" dirty="0" smtClean="0"/>
              <a:t>werken </a:t>
            </a:r>
            <a:r>
              <a:rPr lang="nl-NL" dirty="0" smtClean="0"/>
              <a:t>daarbij </a:t>
            </a:r>
            <a:r>
              <a:rPr lang="nl-NL" dirty="0" smtClean="0"/>
              <a:t>ondersteunend.</a:t>
            </a:r>
            <a:endParaRPr lang="nl-NL" dirty="0"/>
          </a:p>
          <a:p>
            <a:pPr marL="0" indent="0">
              <a:buNone/>
            </a:pPr>
            <a:r>
              <a:rPr lang="nl-NL" dirty="0"/>
              <a:t>2. Ouder kan thuis in gesprek gaan met zijn/haar kind: inzetten </a:t>
            </a:r>
            <a:r>
              <a:rPr lang="nl-NL" dirty="0" err="1"/>
              <a:t>Gynzy</a:t>
            </a:r>
            <a:r>
              <a:rPr lang="nl-NL" dirty="0"/>
              <a:t> </a:t>
            </a:r>
            <a:r>
              <a:rPr lang="nl-NL" dirty="0" smtClean="0"/>
              <a:t>om </a:t>
            </a:r>
            <a:r>
              <a:rPr lang="nl-NL" dirty="0"/>
              <a:t>te werken aan doelen (een ouder die in gesprek gaat met zijn/haar kind is een betrokken ouder</a:t>
            </a:r>
            <a:r>
              <a:rPr lang="nl-NL" dirty="0" smtClean="0"/>
              <a:t>).</a:t>
            </a:r>
            <a:endParaRPr lang="nl-NL" dirty="0"/>
          </a:p>
          <a:p>
            <a:pPr marL="0" indent="0">
              <a:buNone/>
            </a:pPr>
            <a:r>
              <a:rPr lang="nl-NL" dirty="0"/>
              <a:t>3. Uw kind stimuleren om te vragen aan de leerkracht hoe hij/zij het beste aan een doel kan </a:t>
            </a:r>
            <a:r>
              <a:rPr lang="nl-NL" dirty="0" smtClean="0"/>
              <a:t>werken: ‘Doelpunt’.</a:t>
            </a:r>
            <a:endParaRPr lang="nl-NL" dirty="0"/>
          </a:p>
          <a:p>
            <a:pPr marL="0" indent="0">
              <a:buNone/>
            </a:pPr>
            <a:r>
              <a:rPr lang="nl-NL" dirty="0"/>
              <a:t>4. Verhelderende vraag van ouder via de </a:t>
            </a:r>
            <a:r>
              <a:rPr lang="nl-NL" dirty="0" smtClean="0"/>
              <a:t>mail/</a:t>
            </a:r>
            <a:r>
              <a:rPr lang="nl-NL" dirty="0"/>
              <a:t>P</a:t>
            </a:r>
            <a:r>
              <a:rPr lang="nl-NL" dirty="0" smtClean="0"/>
              <a:t>arro </a:t>
            </a:r>
            <a:r>
              <a:rPr lang="nl-NL" dirty="0"/>
              <a:t>aan </a:t>
            </a:r>
            <a:r>
              <a:rPr lang="nl-NL" dirty="0" smtClean="0"/>
              <a:t>leerkracht.</a:t>
            </a:r>
            <a:endParaRPr lang="nl-NL" dirty="0"/>
          </a:p>
          <a:p>
            <a:pPr marL="0" indent="0">
              <a:buNone/>
            </a:pPr>
            <a:r>
              <a:rPr lang="nl-NL" sz="2800" dirty="0" smtClean="0"/>
              <a:t>5. Naschoolse begeleiding wordt opgezet binnen de Valentijnschool voor kinderen met achterstanden. Gericht op het behalen van het fundamentele niveau (1F).</a:t>
            </a:r>
            <a:endParaRPr lang="nl-NL" sz="2800" dirty="0"/>
          </a:p>
          <a:p>
            <a:endParaRPr lang="nl-NL" dirty="0"/>
          </a:p>
        </p:txBody>
      </p:sp>
    </p:spTree>
    <p:extLst>
      <p:ext uri="{BB962C8B-B14F-4D97-AF65-F5344CB8AC3E}">
        <p14:creationId xmlns:p14="http://schemas.microsoft.com/office/powerpoint/2010/main" val="20808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13708-8402-4977-93B5-37645F01A7D4}"/>
              </a:ext>
            </a:extLst>
          </p:cNvPr>
          <p:cNvSpPr>
            <a:spLocks noGrp="1"/>
          </p:cNvSpPr>
          <p:nvPr>
            <p:ph type="title"/>
          </p:nvPr>
        </p:nvSpPr>
        <p:spPr/>
        <p:txBody>
          <a:bodyPr>
            <a:normAutofit/>
          </a:bodyPr>
          <a:lstStyle/>
          <a:p>
            <a:r>
              <a:rPr lang="nl-NL" sz="3600" b="1" dirty="0"/>
              <a:t>Hoe voorkomt u dat er druk op uw kind wordt gelegd? </a:t>
            </a:r>
          </a:p>
        </p:txBody>
      </p:sp>
      <p:sp>
        <p:nvSpPr>
          <p:cNvPr id="3" name="Tijdelijke aanduiding voor inhoud 2">
            <a:extLst>
              <a:ext uri="{FF2B5EF4-FFF2-40B4-BE49-F238E27FC236}">
                <a16:creationId xmlns:a16="http://schemas.microsoft.com/office/drawing/2014/main" id="{CD956258-D597-4CB2-972A-8BFAED6FDA69}"/>
              </a:ext>
            </a:extLst>
          </p:cNvPr>
          <p:cNvSpPr>
            <a:spLocks noGrp="1"/>
          </p:cNvSpPr>
          <p:nvPr>
            <p:ph idx="1"/>
          </p:nvPr>
        </p:nvSpPr>
        <p:spPr>
          <a:xfrm>
            <a:off x="838200" y="1585479"/>
            <a:ext cx="10515600" cy="4944630"/>
          </a:xfrm>
        </p:spPr>
        <p:txBody>
          <a:bodyPr>
            <a:normAutofit fontScale="92500" lnSpcReduction="20000"/>
          </a:bodyPr>
          <a:lstStyle/>
          <a:p>
            <a:pPr marL="0" indent="0">
              <a:buNone/>
            </a:pPr>
            <a:r>
              <a:rPr lang="nl-NL" dirty="0"/>
              <a:t>Dit kan een keerzijde zijn van Ouderportaal bij een kleine groep ouders/kinderen: </a:t>
            </a:r>
          </a:p>
          <a:p>
            <a:r>
              <a:rPr lang="nl-NL" dirty="0"/>
              <a:t>Op school wordt al hard gewerkt. Uw kind mag thuis ook ontspannen;</a:t>
            </a:r>
          </a:p>
          <a:p>
            <a:r>
              <a:rPr lang="nl-NL" dirty="0"/>
              <a:t>Doel doseren waar thuis aan gewerkt kan worden;</a:t>
            </a:r>
          </a:p>
          <a:p>
            <a:r>
              <a:rPr lang="nl-NL" dirty="0"/>
              <a:t>Spreek een tijd af waarin je samen of het kind alleen aan het doel gaat werken; </a:t>
            </a:r>
          </a:p>
          <a:p>
            <a:r>
              <a:rPr lang="nl-NL" dirty="0"/>
              <a:t>Blijf in gesprek met je kind;</a:t>
            </a:r>
          </a:p>
          <a:p>
            <a:r>
              <a:rPr lang="nl-NL" dirty="0"/>
              <a:t>Schakel de leerkracht in als je thuis een strijd ervaart;</a:t>
            </a:r>
          </a:p>
          <a:p>
            <a:r>
              <a:rPr lang="nl-NL" dirty="0"/>
              <a:t>Er zijn kinderen die thuis </a:t>
            </a:r>
            <a:r>
              <a:rPr lang="nl-NL" dirty="0" smtClean="0"/>
              <a:t>niet veel vertellen over school </a:t>
            </a:r>
            <a:r>
              <a:rPr lang="nl-NL" dirty="0"/>
              <a:t>en ouders die </a:t>
            </a:r>
            <a:r>
              <a:rPr lang="nl-NL" dirty="0" smtClean="0"/>
              <a:t>weinig vragen stellen: </a:t>
            </a:r>
            <a:r>
              <a:rPr lang="nl-NL" dirty="0"/>
              <a:t>Ouderportaal kan het eigenaarschap bij kinderen vergroten, omdat er vanuit huis ook interesse komt voor het werken op school. Een ouder mag stimuleren, maar niet opleggen. De ouder kan het kind stimuleren om vragen te stellen aan de </a:t>
            </a:r>
            <a:r>
              <a:rPr lang="nl-NL" dirty="0" smtClean="0"/>
              <a:t>leerkracht.</a:t>
            </a:r>
            <a:endParaRPr lang="nl-NL" dirty="0"/>
          </a:p>
          <a:p>
            <a:endParaRPr lang="nl-NL" dirty="0"/>
          </a:p>
        </p:txBody>
      </p:sp>
    </p:spTree>
    <p:extLst>
      <p:ext uri="{BB962C8B-B14F-4D97-AF65-F5344CB8AC3E}">
        <p14:creationId xmlns:p14="http://schemas.microsoft.com/office/powerpoint/2010/main" val="79410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Doel </a:t>
            </a:r>
          </a:p>
        </p:txBody>
      </p:sp>
      <p:sp>
        <p:nvSpPr>
          <p:cNvPr id="3" name="Tijdelijke aanduiding voor inhoud 2"/>
          <p:cNvSpPr>
            <a:spLocks noGrp="1"/>
          </p:cNvSpPr>
          <p:nvPr>
            <p:ph idx="1"/>
          </p:nvPr>
        </p:nvSpPr>
        <p:spPr>
          <a:xfrm>
            <a:off x="694112" y="1533899"/>
            <a:ext cx="10334898" cy="2176446"/>
          </a:xfrm>
        </p:spPr>
        <p:txBody>
          <a:bodyPr/>
          <a:lstStyle/>
          <a:p>
            <a:r>
              <a:rPr lang="nl-NL" dirty="0"/>
              <a:t>Het ouderportaal is een middel om:</a:t>
            </a:r>
          </a:p>
          <a:p>
            <a:pPr lvl="1">
              <a:buFont typeface="Wingdings" panose="05000000000000000000" pitchFamily="2" charset="2"/>
              <a:buChar char="ü"/>
            </a:pPr>
            <a:r>
              <a:rPr lang="nl-NL" dirty="0"/>
              <a:t>Actuele gegevens van kinderen en </a:t>
            </a:r>
            <a:r>
              <a:rPr lang="nl-NL" dirty="0" smtClean="0"/>
              <a:t>ouders bij te </a:t>
            </a:r>
            <a:r>
              <a:rPr lang="nl-NL" dirty="0"/>
              <a:t>houden;</a:t>
            </a:r>
          </a:p>
          <a:p>
            <a:pPr lvl="1">
              <a:buFont typeface="Wingdings" panose="05000000000000000000" pitchFamily="2" charset="2"/>
              <a:buChar char="ü"/>
            </a:pPr>
            <a:r>
              <a:rPr lang="nl-NL" dirty="0"/>
              <a:t>Ouders inzicht te geven in de schoolprestaties van hun kind(eren);</a:t>
            </a:r>
          </a:p>
          <a:p>
            <a:pPr lvl="1">
              <a:buFont typeface="Wingdings" panose="05000000000000000000" pitchFamily="2" charset="2"/>
              <a:buChar char="ü"/>
            </a:pPr>
            <a:r>
              <a:rPr lang="nl-NL" dirty="0"/>
              <a:t>Ouders meer te betrekken bij het onderwijs van hun kind.</a:t>
            </a:r>
          </a:p>
          <a:p>
            <a:pPr marL="457200" lvl="1" indent="0">
              <a:buNone/>
            </a:pPr>
            <a:endParaRPr lang="nl-NL" dirty="0"/>
          </a:p>
        </p:txBody>
      </p:sp>
      <p:sp>
        <p:nvSpPr>
          <p:cNvPr id="4" name="Tekstvak 3"/>
          <p:cNvSpPr txBox="1"/>
          <p:nvPr/>
        </p:nvSpPr>
        <p:spPr>
          <a:xfrm>
            <a:off x="524889" y="3480523"/>
            <a:ext cx="8839200" cy="3539430"/>
          </a:xfrm>
          <a:prstGeom prst="rect">
            <a:avLst/>
          </a:prstGeom>
          <a:noFill/>
        </p:spPr>
        <p:txBody>
          <a:bodyPr wrap="square" rtlCol="0">
            <a:spAutoFit/>
          </a:bodyPr>
          <a:lstStyle/>
          <a:p>
            <a:r>
              <a:rPr lang="nl-NL" sz="2000" dirty="0"/>
              <a:t>Het doel is om ouders betrokken te maken bij de schoolprestaties van hun kind en ze </a:t>
            </a:r>
            <a:r>
              <a:rPr lang="nl-NL" sz="2000" dirty="0" smtClean="0"/>
              <a:t>handvatten </a:t>
            </a:r>
            <a:r>
              <a:rPr lang="nl-NL" sz="2000" dirty="0"/>
              <a:t>te geven om op een eenvoudige en haalbare manier thuis aan schooldoelen te werken. </a:t>
            </a:r>
            <a:endParaRPr lang="nl-NL" sz="2000" dirty="0" smtClean="0"/>
          </a:p>
          <a:p>
            <a:endParaRPr lang="nl-NL" sz="2000" dirty="0"/>
          </a:p>
          <a:p>
            <a:r>
              <a:rPr lang="nl-NL" sz="2000" dirty="0" smtClean="0"/>
              <a:t>Het doel is dat </a:t>
            </a:r>
            <a:r>
              <a:rPr lang="nl-NL" sz="2000" dirty="0" smtClean="0"/>
              <a:t>100</a:t>
            </a:r>
            <a:r>
              <a:rPr lang="nl-NL" sz="2000" dirty="0" smtClean="0"/>
              <a:t>% </a:t>
            </a:r>
            <a:r>
              <a:rPr lang="nl-NL" sz="2000" dirty="0" smtClean="0"/>
              <a:t>van alle kinderen de fundamentele doelen eind groep 8 heeft behaald: F-doelen.</a:t>
            </a:r>
          </a:p>
          <a:p>
            <a:r>
              <a:rPr lang="nl-NL" sz="2000" dirty="0" smtClean="0"/>
              <a:t>S-doelen zijn voor kinderen die meer aan kunnen.</a:t>
            </a:r>
          </a:p>
          <a:p>
            <a:endParaRPr lang="nl-NL" sz="2000" dirty="0" smtClean="0"/>
          </a:p>
          <a:p>
            <a:r>
              <a:rPr lang="nl-NL" sz="2000" dirty="0" smtClean="0"/>
              <a:t>Duidelijke balans tussen welzijn van het kind en plezier in leren.</a:t>
            </a:r>
          </a:p>
          <a:p>
            <a:r>
              <a:rPr lang="nl-NL" sz="2000" dirty="0" smtClean="0"/>
              <a:t>Samen doen! Gouden driehoek.</a:t>
            </a:r>
            <a:endParaRPr lang="nl-NL" sz="2000" dirty="0"/>
          </a:p>
          <a:p>
            <a:endParaRPr lang="nl-NL" sz="2400"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151" y="4151542"/>
            <a:ext cx="2948395" cy="2427214"/>
          </a:xfrm>
          <a:prstGeom prst="rect">
            <a:avLst/>
          </a:prstGeom>
        </p:spPr>
      </p:pic>
      <p:pic>
        <p:nvPicPr>
          <p:cNvPr id="1026" name="Picture 2" descr="ParnasSys: Ouderportaal en Parro - Graaf Jan van Nassau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1320" y="390257"/>
            <a:ext cx="2107334" cy="140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9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Medische en </a:t>
            </a:r>
            <a:r>
              <a:rPr lang="nl-NL" dirty="0"/>
              <a:t>persoonsgegevens</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smtClean="0"/>
              <a:t>Zichtbaar </a:t>
            </a:r>
            <a:r>
              <a:rPr lang="nl-NL" dirty="0"/>
              <a:t>voor ouders</a:t>
            </a:r>
          </a:p>
          <a:p>
            <a:r>
              <a:rPr lang="nl-NL" dirty="0"/>
              <a:t>Ouders kunnen wijzigingen zelf doorgeven via het ouderportaal</a:t>
            </a:r>
            <a:endParaRPr lang="nl-NL" dirty="0">
              <a:cs typeface="Calibri"/>
            </a:endParaRPr>
          </a:p>
        </p:txBody>
      </p:sp>
      <p:pic>
        <p:nvPicPr>
          <p:cNvPr id="4" name="Afbeelding 3"/>
          <p:cNvPicPr>
            <a:picLocks noChangeAspect="1"/>
          </p:cNvPicPr>
          <p:nvPr/>
        </p:nvPicPr>
        <p:blipFill>
          <a:blip r:embed="rId2"/>
          <a:stretch>
            <a:fillRect/>
          </a:stretch>
        </p:blipFill>
        <p:spPr>
          <a:xfrm>
            <a:off x="8815251" y="365125"/>
            <a:ext cx="2003165" cy="1733432"/>
          </a:xfrm>
          <a:prstGeom prst="rect">
            <a:avLst/>
          </a:prstGeom>
        </p:spPr>
      </p:pic>
      <p:pic>
        <p:nvPicPr>
          <p:cNvPr id="5" name="Afbeelding 4"/>
          <p:cNvPicPr>
            <a:picLocks noChangeAspect="1"/>
          </p:cNvPicPr>
          <p:nvPr/>
        </p:nvPicPr>
        <p:blipFill>
          <a:blip r:embed="rId3"/>
          <a:stretch>
            <a:fillRect/>
          </a:stretch>
        </p:blipFill>
        <p:spPr>
          <a:xfrm>
            <a:off x="3768436" y="2921073"/>
            <a:ext cx="5205125" cy="3936927"/>
          </a:xfrm>
          <a:prstGeom prst="rect">
            <a:avLst/>
          </a:prstGeom>
        </p:spPr>
      </p:pic>
    </p:spTree>
    <p:extLst>
      <p:ext uri="{BB962C8B-B14F-4D97-AF65-F5344CB8AC3E}">
        <p14:creationId xmlns:p14="http://schemas.microsoft.com/office/powerpoint/2010/main" val="179972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Absenties</a:t>
            </a:r>
          </a:p>
        </p:txBody>
      </p:sp>
      <p:sp>
        <p:nvSpPr>
          <p:cNvPr id="3" name="Tijdelijke aanduiding voor inhoud 2"/>
          <p:cNvSpPr>
            <a:spLocks noGrp="1"/>
          </p:cNvSpPr>
          <p:nvPr>
            <p:ph idx="1"/>
          </p:nvPr>
        </p:nvSpPr>
        <p:spPr>
          <a:xfrm>
            <a:off x="771698" y="1401676"/>
            <a:ext cx="10515600" cy="4351338"/>
          </a:xfrm>
        </p:spPr>
        <p:txBody>
          <a:bodyPr vert="horz" lIns="91440" tIns="45720" rIns="91440" bIns="45720" rtlCol="0" anchor="t">
            <a:normAutofit/>
          </a:bodyPr>
          <a:lstStyle/>
          <a:p>
            <a:r>
              <a:rPr lang="nl-NL" dirty="0" smtClean="0">
                <a:cs typeface="Calibri"/>
              </a:rPr>
              <a:t>Zichtbaar </a:t>
            </a:r>
            <a:r>
              <a:rPr lang="nl-NL" dirty="0">
                <a:cs typeface="Calibri"/>
              </a:rPr>
              <a:t>voor </a:t>
            </a:r>
            <a:r>
              <a:rPr lang="nl-NL" dirty="0" smtClean="0">
                <a:cs typeface="Calibri"/>
              </a:rPr>
              <a:t>ouders.</a:t>
            </a:r>
            <a:endParaRPr lang="nl-NL" dirty="0">
              <a:cs typeface="Calibri"/>
            </a:endParaRPr>
          </a:p>
          <a:p>
            <a:r>
              <a:rPr lang="nl-NL" dirty="0">
                <a:cs typeface="Calibri"/>
              </a:rPr>
              <a:t>Ouders kunnen inzien hoe vaak hun kind te laat of afwezig is </a:t>
            </a:r>
            <a:r>
              <a:rPr lang="nl-NL" dirty="0" smtClean="0">
                <a:cs typeface="Calibri"/>
              </a:rPr>
              <a:t>geweest.</a:t>
            </a:r>
            <a:endParaRPr lang="nl-NL" dirty="0">
              <a:cs typeface="Calibri"/>
            </a:endParaRPr>
          </a:p>
        </p:txBody>
      </p:sp>
    </p:spTree>
    <p:extLst>
      <p:ext uri="{BB962C8B-B14F-4D97-AF65-F5344CB8AC3E}">
        <p14:creationId xmlns:p14="http://schemas.microsoft.com/office/powerpoint/2010/main" val="283155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Rapporten </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Alleen zichtbaar tijdens de rapportperiode. </a:t>
            </a:r>
            <a:endParaRPr lang="nl-NL" dirty="0">
              <a:cs typeface="Calibri"/>
            </a:endParaRPr>
          </a:p>
        </p:txBody>
      </p:sp>
    </p:spTree>
    <p:extLst>
      <p:ext uri="{BB962C8B-B14F-4D97-AF65-F5344CB8AC3E}">
        <p14:creationId xmlns:p14="http://schemas.microsoft.com/office/powerpoint/2010/main" val="117904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t>Toetsresultaten</a:t>
            </a:r>
            <a:r>
              <a:rPr lang="nl-NL"/>
              <a:t> Cito </a:t>
            </a:r>
            <a:br>
              <a:rPr lang="nl-NL"/>
            </a:br>
            <a:endParaRPr lang="nl-NL"/>
          </a:p>
        </p:txBody>
      </p:sp>
      <p:sp>
        <p:nvSpPr>
          <p:cNvPr id="3" name="Tijdelijke aanduiding voor inhoud 2"/>
          <p:cNvSpPr>
            <a:spLocks noGrp="1"/>
          </p:cNvSpPr>
          <p:nvPr>
            <p:ph idx="1"/>
          </p:nvPr>
        </p:nvSpPr>
        <p:spPr/>
        <p:txBody>
          <a:bodyPr/>
          <a:lstStyle/>
          <a:p>
            <a:r>
              <a:rPr lang="nl-NL" dirty="0" smtClean="0"/>
              <a:t>Zichtbaar.</a:t>
            </a:r>
            <a:endParaRPr lang="nl-NL" dirty="0"/>
          </a:p>
          <a:p>
            <a:r>
              <a:rPr lang="nl-NL" dirty="0"/>
              <a:t>Tijdens de Cito-periode afgesloten.</a:t>
            </a:r>
          </a:p>
          <a:p>
            <a:r>
              <a:rPr lang="nl-NL" dirty="0"/>
              <a:t>Na rapport 1 en rapport 2 open voor </a:t>
            </a:r>
            <a:r>
              <a:rPr lang="nl-NL" dirty="0" smtClean="0"/>
              <a:t>ouders.</a:t>
            </a:r>
            <a:endParaRPr lang="nl-NL" dirty="0"/>
          </a:p>
        </p:txBody>
      </p:sp>
      <p:pic>
        <p:nvPicPr>
          <p:cNvPr id="5" name="Picture 4" descr="Ouderportaal Parnass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7053" y="365125"/>
            <a:ext cx="713494" cy="71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514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731482" y="79951"/>
            <a:ext cx="8585536" cy="6706863"/>
          </a:xfrm>
          <a:prstGeom prst="rect">
            <a:avLst/>
          </a:prstGeom>
        </p:spPr>
      </p:pic>
    </p:spTree>
    <p:extLst>
      <p:ext uri="{BB962C8B-B14F-4D97-AF65-F5344CB8AC3E}">
        <p14:creationId xmlns:p14="http://schemas.microsoft.com/office/powerpoint/2010/main" val="358651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000948" y="135369"/>
            <a:ext cx="8190103" cy="6545849"/>
          </a:xfrm>
          <a:prstGeom prst="rect">
            <a:avLst/>
          </a:prstGeom>
        </p:spPr>
      </p:pic>
    </p:spTree>
    <p:extLst>
      <p:ext uri="{BB962C8B-B14F-4D97-AF65-F5344CB8AC3E}">
        <p14:creationId xmlns:p14="http://schemas.microsoft.com/office/powerpoint/2010/main" val="173022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F4A8D-8699-499A-8193-5F3143B89F39}"/>
              </a:ext>
            </a:extLst>
          </p:cNvPr>
          <p:cNvSpPr>
            <a:spLocks noGrp="1"/>
          </p:cNvSpPr>
          <p:nvPr>
            <p:ph type="title"/>
          </p:nvPr>
        </p:nvSpPr>
        <p:spPr/>
        <p:txBody>
          <a:bodyPr/>
          <a:lstStyle/>
          <a:p>
            <a:r>
              <a:rPr lang="nl-NL">
                <a:cs typeface="Calibri Light"/>
              </a:rPr>
              <a:t>Communicatie naar ouders</a:t>
            </a:r>
            <a:endParaRPr lang="nl-NL"/>
          </a:p>
        </p:txBody>
      </p:sp>
      <p:sp>
        <p:nvSpPr>
          <p:cNvPr id="3" name="Tijdelijke aanduiding voor inhoud 2">
            <a:extLst>
              <a:ext uri="{FF2B5EF4-FFF2-40B4-BE49-F238E27FC236}">
                <a16:creationId xmlns:a16="http://schemas.microsoft.com/office/drawing/2014/main" id="{5C0DCA9A-A865-4FA8-8668-E18D53527465}"/>
              </a:ext>
            </a:extLst>
          </p:cNvPr>
          <p:cNvSpPr>
            <a:spLocks noGrp="1"/>
          </p:cNvSpPr>
          <p:nvPr>
            <p:ph idx="1"/>
          </p:nvPr>
        </p:nvSpPr>
        <p:spPr/>
        <p:txBody>
          <a:bodyPr vert="horz" lIns="91440" tIns="45720" rIns="91440" bIns="45720" rtlCol="0" anchor="t">
            <a:normAutofit/>
          </a:bodyPr>
          <a:lstStyle/>
          <a:p>
            <a:r>
              <a:rPr lang="nl-NL" dirty="0">
                <a:cs typeface="Calibri"/>
              </a:rPr>
              <a:t>Als er gestart wordt met een nieuw blok wordt aan de ouders door gegeven aan welke doelen / thema's er gewerkt </a:t>
            </a:r>
            <a:r>
              <a:rPr lang="nl-NL" dirty="0" smtClean="0">
                <a:cs typeface="Calibri"/>
              </a:rPr>
              <a:t>zal </a:t>
            </a:r>
            <a:r>
              <a:rPr lang="nl-NL" dirty="0">
                <a:cs typeface="Calibri"/>
              </a:rPr>
              <a:t>worden tijdens </a:t>
            </a:r>
            <a:r>
              <a:rPr lang="nl-NL" dirty="0" smtClean="0">
                <a:cs typeface="Calibri"/>
              </a:rPr>
              <a:t>de aankomende periode voor taal en rekenen.</a:t>
            </a:r>
          </a:p>
          <a:p>
            <a:endParaRPr lang="nl-NL" dirty="0">
              <a:cs typeface="Calibri"/>
            </a:endParaRPr>
          </a:p>
        </p:txBody>
      </p:sp>
    </p:spTree>
    <p:extLst>
      <p:ext uri="{BB962C8B-B14F-4D97-AF65-F5344CB8AC3E}">
        <p14:creationId xmlns:p14="http://schemas.microsoft.com/office/powerpoint/2010/main" val="285453508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95D95B9A9CBD48A486E24B35BD6E30" ma:contentTypeVersion="14" ma:contentTypeDescription="Een nieuw document maken." ma:contentTypeScope="" ma:versionID="cac94ceabc396fede5a1d05efd0f117e">
  <xsd:schema xmlns:xsd="http://www.w3.org/2001/XMLSchema" xmlns:xs="http://www.w3.org/2001/XMLSchema" xmlns:p="http://schemas.microsoft.com/office/2006/metadata/properties" xmlns:ns3="6d544ac6-0d6a-4a42-b03a-e98c18041cb8" xmlns:ns4="b62943e8-6b1f-4699-ae5a-959188985dae" targetNamespace="http://schemas.microsoft.com/office/2006/metadata/properties" ma:root="true" ma:fieldsID="12017496fb0ab9dfe1d93841c386d6a4" ns3:_="" ns4:_="">
    <xsd:import namespace="6d544ac6-0d6a-4a42-b03a-e98c18041cb8"/>
    <xsd:import namespace="b62943e8-6b1f-4699-ae5a-959188985da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44ac6-0d6a-4a42-b03a-e98c18041cb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2943e8-6b1f-4699-ae5a-959188985da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25979-1627-4FF0-9BC6-F90AA3377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44ac6-0d6a-4a42-b03a-e98c18041cb8"/>
    <ds:schemaRef ds:uri="b62943e8-6b1f-4699-ae5a-959188985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52E2BA-8AFE-4DC1-980F-382DA003D9FE}">
  <ds:schemaRefs>
    <ds:schemaRef ds:uri="http://purl.org/dc/dcmitype/"/>
    <ds:schemaRef ds:uri="http://schemas.microsoft.com/office/2006/documentManagement/types"/>
    <ds:schemaRef ds:uri="6d544ac6-0d6a-4a42-b03a-e98c18041cb8"/>
    <ds:schemaRef ds:uri="http://www.w3.org/XML/1998/namespace"/>
    <ds:schemaRef ds:uri="b62943e8-6b1f-4699-ae5a-959188985da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9E397416-A367-49C6-B9C4-9703A91A65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355</TotalTime>
  <Words>590</Words>
  <Application>Microsoft Office PowerPoint</Application>
  <PresentationFormat>Breedbeeld</PresentationFormat>
  <Paragraphs>48</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Wingdings</vt:lpstr>
      <vt:lpstr>Kantoorthema</vt:lpstr>
      <vt:lpstr>Parro en Ouderportaal</vt:lpstr>
      <vt:lpstr>Doel </vt:lpstr>
      <vt:lpstr>Medische en persoonsgegevens</vt:lpstr>
      <vt:lpstr>Absenties</vt:lpstr>
      <vt:lpstr>Rapporten </vt:lpstr>
      <vt:lpstr>Toetsresultaten Cito  </vt:lpstr>
      <vt:lpstr>PowerPoint-presentatie</vt:lpstr>
      <vt:lpstr>PowerPoint-presentatie</vt:lpstr>
      <vt:lpstr>Communicatie naar ouders</vt:lpstr>
      <vt:lpstr>Aandachtspunten en Richtlijnen Ouderportaal</vt:lpstr>
      <vt:lpstr>PowerPoint-presentatie</vt:lpstr>
      <vt:lpstr>Stappenplan na invoeren toets </vt:lpstr>
      <vt:lpstr>Hoe voorkomt u dat er druk op uw kind wordt gelegd? </vt:lpstr>
    </vt:vector>
  </TitlesOfParts>
  <Company>Deklas.nu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Parro en Ouderportaal</dc:title>
  <dc:creator>Wendy Bovendeert</dc:creator>
  <cp:lastModifiedBy>Martin Krijgsman</cp:lastModifiedBy>
  <cp:revision>13</cp:revision>
  <dcterms:created xsi:type="dcterms:W3CDTF">2020-09-15T09:59:15Z</dcterms:created>
  <dcterms:modified xsi:type="dcterms:W3CDTF">2023-10-05T11:26:32Z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0x0101009895D95B9A9CBD48A486E24B35BD6E30</vt:lpwstr>
  </property>
</Properties>
</file>